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961D61-BB75-419D-8027-70C3D95C2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383CD16-9994-415F-A232-A5A89BA1E0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DC95D65-65A9-4315-B290-3FBB05616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17C6-234B-4A9E-8B6D-F23670DF2219}" type="datetimeFigureOut">
              <a:rPr lang="pt-BR" smtClean="0"/>
              <a:t>08/11/2024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9F66D97-3394-42D8-8019-F2D93FA54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E72FE49-9447-45D5-9E40-CE9F6B744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DAEAE-9711-49D0-8C65-9608C0261C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2822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AF806F-6E9B-46AC-AD29-C65D5F5B1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099FCD9-2511-401C-95BF-06E42FF5B2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080E216-B117-483B-8BF7-68D9055C9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17C6-234B-4A9E-8B6D-F23670DF2219}" type="datetimeFigureOut">
              <a:rPr lang="pt-BR" smtClean="0"/>
              <a:t>08/11/2024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27EB9AC-2E0A-4427-8EE8-BCAE6853D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A2E8C4-E764-4746-BA22-82413BEE6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DAEAE-9711-49D0-8C65-9608C0261C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5621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5128A9C-3FC2-495C-A557-E16B86DAAB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330CE15-CD31-455F-A7E6-40E2CFB92A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0BC1103-D000-4E41-BDFA-21885ADEE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17C6-234B-4A9E-8B6D-F23670DF2219}" type="datetimeFigureOut">
              <a:rPr lang="pt-BR" smtClean="0"/>
              <a:t>08/11/2024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EB46F39-352E-47A7-A8CC-652C72AE8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609DD39-6BD0-4E5A-B54B-06EE16BAD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DAEAE-9711-49D0-8C65-9608C0261C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4947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6323E4-B017-4A31-ACA9-03DA74D7C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6F4DF66-228E-4AAC-8CDB-E9D966621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59E9EFC-A6DD-4EED-9204-9B0A15272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17C6-234B-4A9E-8B6D-F23670DF2219}" type="datetimeFigureOut">
              <a:rPr lang="pt-BR" smtClean="0"/>
              <a:t>08/11/2024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685F247-A811-48C8-ABDA-A3BAF3A0F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0FC7A62-F49A-47ED-B6CA-22383AC01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DAEAE-9711-49D0-8C65-9608C0261C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1609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682681-F561-4A81-91C4-DD71A4452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F37B6BC-0802-43CF-8C34-8B64A3DE0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B8764DB-F1E7-4D0A-BED9-68B6594BF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17C6-234B-4A9E-8B6D-F23670DF2219}" type="datetimeFigureOut">
              <a:rPr lang="pt-BR" smtClean="0"/>
              <a:t>08/11/2024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3DCC33-589E-4569-A6C1-CCD0CCEFA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ED5D372-547D-4040-9133-0B594588F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DAEAE-9711-49D0-8C65-9608C0261C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2724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71AA92-2E01-4040-9538-ED2F297A7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36F7976-DA8B-44CD-92D2-96CD062A70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8C7469C-4A82-422B-B2B4-7CCED84136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723DADD-22D4-4C16-B8C5-36998BA17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17C6-234B-4A9E-8B6D-F23670DF2219}" type="datetimeFigureOut">
              <a:rPr lang="pt-BR" smtClean="0"/>
              <a:t>08/11/2024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9591D26-8B57-4B37-9789-B57D73F5A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05293DA-3E28-47A3-BD2B-9CBAC8A83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DAEAE-9711-49D0-8C65-9608C0261C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6621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EEC1CB-8EC7-4CED-9DCA-6FC6BFBBD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CB62BE7-D19A-4818-A22D-2CCBF86F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E2C0B82-CB71-421E-9BD9-E3F3068A76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59EBC8F-C16B-4221-AFF6-118FC311B7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96DA193-A3A7-4E2F-B096-795D9F0E8A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C3D85C8-8E10-438A-8298-281BE2D4A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17C6-234B-4A9E-8B6D-F23670DF2219}" type="datetimeFigureOut">
              <a:rPr lang="pt-BR" smtClean="0"/>
              <a:t>08/11/2024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4FFB866-BE83-4DA1-B46D-255992634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5AD0CA9-A3E2-419C-8734-24422E2BF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DAEAE-9711-49D0-8C65-9608C0261C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6583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1CD801-5766-4A17-A4DF-09D576C90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84116FC-A919-4CE8-A345-6AE3914D0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17C6-234B-4A9E-8B6D-F23670DF2219}" type="datetimeFigureOut">
              <a:rPr lang="pt-BR" smtClean="0"/>
              <a:t>08/11/2024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EAC7308-FD6B-4442-B7CF-B6B920225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2DADFC1-369A-4E3C-9E3D-D30FE2490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DAEAE-9711-49D0-8C65-9608C0261C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7486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BC87D08-D04A-4DEA-AD40-E2D0A844A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17C6-234B-4A9E-8B6D-F23670DF2219}" type="datetimeFigureOut">
              <a:rPr lang="pt-BR" smtClean="0"/>
              <a:t>08/11/2024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0480BD2-8540-4311-9531-99BB79E3E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CDB2548-8926-47AD-8798-2B50E8EC6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DAEAE-9711-49D0-8C65-9608C0261C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4733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DF023E-BF43-4825-8883-E85FEF89E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C1E3A4E-71FD-4FF7-89D0-BE8F9D449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B07FC8E-0C49-4391-BA92-57516C81CE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54FF74B-356A-4B08-B65D-0959A555F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17C6-234B-4A9E-8B6D-F23670DF2219}" type="datetimeFigureOut">
              <a:rPr lang="pt-BR" smtClean="0"/>
              <a:t>08/11/2024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D257ACA-FD39-4269-96A6-0372EC5F6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2C78AB8-C97A-4084-ABD3-CCFBE0202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DAEAE-9711-49D0-8C65-9608C0261C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4296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C7C75F-3751-4FB6-A7E8-2755C3B25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923BBE0-F56A-435A-8FCB-297720FADA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8722FF8-2A0D-4E0C-AF7F-49EB49B4E2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56D4F9A-C9F9-4EF7-A342-A75B8F759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17C6-234B-4A9E-8B6D-F23670DF2219}" type="datetimeFigureOut">
              <a:rPr lang="pt-BR" smtClean="0"/>
              <a:t>08/11/2024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683B4FF-B94B-461B-9ED6-5344CC7DE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180C276-8BD9-43D4-AE86-3F8CC439A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DAEAE-9711-49D0-8C65-9608C0261C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1570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6FBA5FD-1138-4F88-9085-F218D3747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4C156AB-46B3-499C-8577-B0E7AC372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3BCF0DC-1876-4399-A64B-B2CCA10458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B17C6-234B-4A9E-8B6D-F23670DF2219}" type="datetimeFigureOut">
              <a:rPr lang="pt-BR" smtClean="0"/>
              <a:t>08/11/2024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6650FAA-DDE5-41E8-A81B-ACE61BEE8A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5E631E6-D805-4B9F-9DDD-5A4E447936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DAEAE-9711-49D0-8C65-9608C0261C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1050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7622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39348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0</Words>
  <Application>Microsoft Office PowerPoint</Application>
  <PresentationFormat>Apresentação na tela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MANASSES FERNANDES COSTA NETO</dc:creator>
  <cp:lastModifiedBy>Manassés</cp:lastModifiedBy>
  <cp:revision>2</cp:revision>
  <dcterms:created xsi:type="dcterms:W3CDTF">2021-10-24T13:06:29Z</dcterms:created>
  <dcterms:modified xsi:type="dcterms:W3CDTF">2024-11-08T15:46:03Z</dcterms:modified>
</cp:coreProperties>
</file>